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43C5E-7487-B74F-81D8-46205D4AE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259551-F31D-FD44-B21E-89C43B45B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1CCA9-DB08-D24B-AFC9-074F1403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98E59A-C099-5D47-BCE6-0142DE02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F0CF47-583B-C949-9113-38451B66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20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6E22C-2B9B-024F-8B53-3927A4AB0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1FE3AC-6599-5044-AC51-64144D851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635308-355C-D241-B53F-C788525E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DF0CF-9F74-0247-B14C-E3B5C4BE0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C522F-09C7-5545-85C2-D26C04A8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5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590140-9C66-3045-AFC9-30C77AE82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547ABF-276C-F74A-B5B6-660A54033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2DE759-7A36-8149-96E3-A4616EFB4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D18C7A-7FBD-6945-8674-F00DBD6C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00D9E-ED06-1642-9CC3-899288BE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8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F219B-A2EF-2D46-9B73-DE027758F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D0C614-5261-494E-A300-3D78B9FC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B5BBB-EE02-7840-B4FD-5D0A8175F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0D3CF-0BBA-4F41-9FDF-2C99FB19B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31B9B-96A4-2A43-AEDE-5DCDB577F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4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6F8B5-065A-944B-9A27-29E43EC97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0689E0-2AD3-FF4F-B3F9-D4C878E53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BC692D-4734-D64F-A34B-207F0278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AC0A84-0C4B-0945-BF3B-8146780CD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EE174-6D67-FB4E-A0CD-0CBDF629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3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62615-59B0-E544-8689-6037E5C93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00E5B6-9615-F544-85BF-173D98318A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064EB4-DB50-0248-9E79-74D2F9108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2E7E4B-3B6B-094D-A56D-9159AED8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47C527-47DB-DF49-B721-B985E8B30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6CBFB2-3A2D-B542-B0F7-5192F5C6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6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A7923-5603-B140-8F83-3989D63D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690C3D-991C-6D44-B685-FF29FC541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5F93E8-84DB-F74D-B014-137D54DC1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C03C49-D905-3145-A50C-FC6BC06F1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FC6A71-85DD-4F42-A4C1-036580A0F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3CEDCB-B80C-A74E-BB51-1FEEB0B2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70B6F7-ED7C-A443-A2A6-C6964BC86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E1C642-E09C-F74F-BD05-06C7938EE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62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60138-0043-D740-B627-2F2790B10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C2E7EA-5B83-5B4F-9AFC-1C214DE1A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F1650F-4E83-E140-A8D8-75D7AFDD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91204-D087-6244-950E-7A3A0CB48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69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82F117-E608-2C40-9A39-770C6D8D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9DD503-5B2E-4142-A457-4C5FF090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1D649B-94A7-6B4C-B63F-D6C4E57B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5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E29AA-3085-5444-B5FA-589EFD01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D2D31-FE8E-764C-8878-402B0E0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76A3FC-86B2-CD41-92BF-D06EECF28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B2A928-67EC-6646-B59C-CA742032F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C2A9DB-F7CC-EC48-8D10-DD79AC934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98C51-A3D5-C24D-99DC-BD02BB5EE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5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8278B-1084-7E40-A140-AC57B515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11D11D0-B01C-1941-A159-F709E760C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A10BBF-19E2-BC40-9B96-9AA2F8D16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6FCCA0-57C4-2844-B626-0057BF7A8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E9491D-C6E3-A345-AF98-C2A885481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FCC46A-9315-3E4F-8905-0894541F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31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858577-5C9E-EC4A-A8B3-56E776E3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50EE8-45DF-3C46-9FDC-A26AE522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CF4FA-2597-944E-AE84-0E9AC63E2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ED56D-9790-CB42-BEA7-83CA36E74029}" type="datetimeFigureOut">
              <a:rPr lang="ru-RU"/>
              <a:t>29.12.2020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1F3BB-23BA-9B44-8191-30791A0A5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7466A7-3E02-4548-B45C-6694FC39D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24CA-D3F6-CD48-ACA2-9985B12110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2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990E1-4148-8C46-AD0D-CF756806F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Медиагруппа «содействие»</a:t>
            </a:r>
            <a:br>
              <a:rPr lang="ru-RU"/>
            </a:br>
            <a:r>
              <a:rPr lang="ru-RU"/>
              <a:t>проект «терроризму – нет»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B0FAD9-D36C-8C45-8F7F-AFBE934256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02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2380D-4ACF-624D-85BA-33E3757A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Главная задача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50ED6-F479-2C42-B386-9ED3EAD7C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/>
              <a:t>«Терроризму Нет» - это социальный проект, направленный на создание условий для формирование чувства солидарности к борьбе с идеологией терроризма и экстремизма, гражданской позиции, у учащихся школ, средних и высших учебных заведений</a:t>
            </a:r>
          </a:p>
        </p:txBody>
      </p:sp>
    </p:spTree>
    <p:extLst>
      <p:ext uri="{BB962C8B-B14F-4D97-AF65-F5344CB8AC3E}">
        <p14:creationId xmlns:p14="http://schemas.microsoft.com/office/powerpoint/2010/main" val="257369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46343-C657-F14A-B672-4D2995B2C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Участники объединения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1032E-6865-4347-B73D-5F9F8117F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921" y="1690688"/>
            <a:ext cx="9212415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/>
              <a:t>Клюкинов В.Е.  - Руководитель 
Москаленко А.В. – заместитель руководителя 
Лэ Т.Т. 
Бородкин А.А. 
Вуколов Д.О. 
Стяжкин А.Д. 
Михалев А.С. 
Машарипов А.Г. 
Вотченников И.С. 
Смирнова А.В. </a:t>
            </a:r>
          </a:p>
        </p:txBody>
      </p:sp>
    </p:spTree>
    <p:extLst>
      <p:ext uri="{BB962C8B-B14F-4D97-AF65-F5344CB8AC3E}">
        <p14:creationId xmlns:p14="http://schemas.microsoft.com/office/powerpoint/2010/main" val="25261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D57C89-A48A-A54C-9C05-03FBD66E1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30" y="365125"/>
            <a:ext cx="10515600" cy="4704788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За все время существования медиагруппы «содействие» более 10000 студентов и учеников приняло участие в профилактических беседах. Участники медиагруппы проводили мероприятия не только в учреждениях Архангельска, но и Котласа, Пинеги, Коряжмы, Северодвинска, Новодвинска, Няндомы, Мирного, Плесецка и других населённых пунктов Архангельской области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0BBBD1-49B3-A440-BB73-F6F5D8CC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4" y="2875919"/>
            <a:ext cx="2979181" cy="344892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E14206E-CD80-284C-BAC1-52FD14165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44" y="2875919"/>
            <a:ext cx="4598561" cy="3448921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D5EAB0FE-A682-E54B-A89A-AEBF1F156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88" y="2875919"/>
            <a:ext cx="3062988" cy="344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8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Медиагруппа «содействие» проект «терроризму – нет» </vt:lpstr>
      <vt:lpstr>Главная задача</vt:lpstr>
      <vt:lpstr>Участники объединения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Медиагруппа «содействие» проект «терроризму – нет» </dc:title>
  <dc:creator>Неизвестный пользователь</dc:creator>
  <cp:lastModifiedBy>Неизвестный пользователь</cp:lastModifiedBy>
  <cp:revision>4</cp:revision>
  <dcterms:created xsi:type="dcterms:W3CDTF">2020-12-29T09:25:55Z</dcterms:created>
  <dcterms:modified xsi:type="dcterms:W3CDTF">2020-12-29T09:59:00Z</dcterms:modified>
</cp:coreProperties>
</file>